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41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80" d="100"/>
          <a:sy n="80" d="100"/>
        </p:scale>
        <p:origin x="-706" y="-58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0A5D858-E83A-484F-855B-B858816909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12CA830-517F-4098-B9C1-4C34CDB2852D}" type="datetimeFigureOut">
              <a:rPr lang="en-US"/>
              <a:pPr>
                <a:defRPr/>
              </a:pPr>
              <a:t>4/7/2016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CF0EE0E-BA8A-4523-A3E3-B551887A45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ABF52-890D-4E7F-81FA-8DB0BD99DD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60D79-6F14-4204-A585-88DB46303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88A6E-175C-4CE3-BB26-C549455F38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5B8449-13CA-4BD0-ACE0-7D7852D0A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0438ED-FAB4-406C-9771-E005050B2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950D6B-F4CD-4F2A-801F-50AF5F9FD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8295E6-EA31-49F8-99FC-8B22A4AA7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0D85A-0D89-494E-862C-5D1FF7DA2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538F51-38DD-40C3-88A3-A0AD96C64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ACA9ADE-D466-49F6-A600-602A51BAF0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C6A8A12-6D49-46E3-AE7F-73B69397F2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79" r:id="rId2"/>
    <p:sldLayoutId id="2147483989" r:id="rId3"/>
    <p:sldLayoutId id="2147483990" r:id="rId4"/>
    <p:sldLayoutId id="2147483991" r:id="rId5"/>
    <p:sldLayoutId id="2147483992" r:id="rId6"/>
    <p:sldLayoutId id="2147483978" r:id="rId7"/>
    <p:sldLayoutId id="2147483993" r:id="rId8"/>
    <p:sldLayoutId id="2147483994" r:id="rId9"/>
    <p:sldLayoutId id="2147483977" r:id="rId10"/>
    <p:sldLayoutId id="2147483976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7000" y="122238"/>
          <a:ext cx="8902700" cy="777875"/>
        </p:xfrm>
        <a:graphic>
          <a:graphicData uri="http://schemas.openxmlformats.org/drawingml/2006/table">
            <a:tbl>
              <a:tblPr/>
              <a:tblGrid>
                <a:gridCol w="2225675"/>
                <a:gridCol w="2224088"/>
                <a:gridCol w="3900487"/>
                <a:gridCol w="552450"/>
              </a:tblGrid>
              <a:tr h="49045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HS&amp;E INCIDENT BULLETIN</a:t>
                      </a: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nd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Quarter 2012</a:t>
                      </a: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2874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Fracture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3825" y="962025"/>
          <a:ext cx="8907463" cy="4914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8257"/>
                <a:gridCol w="663067"/>
                <a:gridCol w="3796139"/>
              </a:tblGrid>
              <a:tr h="327691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Summary: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9994" marR="89994" marT="90012" marB="9001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4031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Employee sustained a foot injury when a mandrel that was being moved on a rotor cart tipped over.  Employee was transported to the emergency room for treatment.  Employee sustained lacerations and facture to the foot.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89994" marT="90012" marB="9001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90000" marB="90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7691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Root</a:t>
                      </a:r>
                      <a:r>
                        <a:rPr lang="en-GB" sz="1200" b="1" baseline="0" dirty="0" smtClean="0">
                          <a:solidFill>
                            <a:schemeClr val="bg1"/>
                          </a:solidFill>
                        </a:rPr>
                        <a:t> Causes</a:t>
                      </a:r>
                      <a:r>
                        <a:rPr lang="en-GB" sz="1000" b="1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Actions Taken Thus Far: Next Steps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95156">
                <a:tc rowSpan="2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weight of the Mandrel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Floor plates (cut out corner and unsecured)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unsecured cradle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Size of cart wheels</a:t>
                      </a:r>
                    </a:p>
                    <a:p>
                      <a:pPr marL="228600" indent="-2286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endParaRPr lang="en-GB" sz="14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89994" marT="90012" marB="9001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only pipe mandrels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Secure plate and fill corners in floor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Secure cradles to cart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 the cradles deeper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 size of wheels</a:t>
                      </a:r>
                    </a:p>
                    <a:p>
                      <a:endParaRPr lang="en-GB" sz="10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0748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5794375" y="6100763"/>
            <a:ext cx="3086100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9" name="Picture 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4375" y="996950"/>
            <a:ext cx="1871663" cy="253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8865</TotalTime>
  <Words>105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475</cp:revision>
  <cp:lastPrinted>2003-11-04T16:53:27Z</cp:lastPrinted>
  <dcterms:created xsi:type="dcterms:W3CDTF">2004-01-23T18:06:09Z</dcterms:created>
  <dcterms:modified xsi:type="dcterms:W3CDTF">2016-04-07T17:48:40Z</dcterms:modified>
</cp:coreProperties>
</file>